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9" r:id="rId4"/>
    <p:sldId id="270" r:id="rId5"/>
    <p:sldId id="257" r:id="rId6"/>
    <p:sldId id="265" r:id="rId7"/>
    <p:sldId id="266" r:id="rId8"/>
    <p:sldId id="258" r:id="rId9"/>
    <p:sldId id="263" r:id="rId10"/>
    <p:sldId id="264" r:id="rId11"/>
    <p:sldId id="267" r:id="rId12"/>
    <p:sldId id="259" r:id="rId13"/>
    <p:sldId id="268"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78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I5lsuyUNu_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SbtkLA3GrY&amp;ebc=ANyPxKqyea1HxIW67uhXyFoZe9MGZImRpj8kE0GUjBvYUgvzDhCfjZi9v08f3Ks1hkdCkXzGCNhYbuiY8cNU85w0n507CwYbf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cI_xtsiUps"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Weighing his Options</a:t>
            </a:r>
          </a:p>
        </p:txBody>
      </p:sp>
      <p:sp>
        <p:nvSpPr>
          <p:cNvPr id="4" name="TextBox 3"/>
          <p:cNvSpPr txBox="1"/>
          <p:nvPr/>
        </p:nvSpPr>
        <p:spPr>
          <a:xfrm>
            <a:off x="1066195" y="2258291"/>
            <a:ext cx="10353762" cy="1323439"/>
          </a:xfrm>
          <a:prstGeom prst="rect">
            <a:avLst/>
          </a:prstGeom>
          <a:noFill/>
        </p:spPr>
        <p:txBody>
          <a:bodyPr wrap="square" rtlCol="0">
            <a:spAutoFit/>
          </a:bodyPr>
          <a:lstStyle/>
          <a:p>
            <a:pPr lvl="0" algn="ctr"/>
            <a:r>
              <a:rPr lang="en-US" sz="4000" dirty="0">
                <a:latin typeface="KG Miss Kindergarten" panose="02000000000000000000" pitchFamily="2" charset="0"/>
              </a:rPr>
              <a:t>Macbeth has many reasons for not killing the king. What are they?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694" y="3749964"/>
            <a:ext cx="3044957" cy="2927843"/>
          </a:xfrm>
          <a:prstGeom prst="rect">
            <a:avLst/>
          </a:prstGeom>
        </p:spPr>
      </p:pic>
    </p:spTree>
    <p:extLst>
      <p:ext uri="{BB962C8B-B14F-4D97-AF65-F5344CB8AC3E}">
        <p14:creationId xmlns:p14="http://schemas.microsoft.com/office/powerpoint/2010/main" val="391635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Vocabulary Spotlight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51" y="2050473"/>
            <a:ext cx="9968249" cy="4045287"/>
          </a:xfrm>
          <a:prstGeom prst="rect">
            <a:avLst/>
          </a:prstGeom>
        </p:spPr>
      </p:pic>
    </p:spTree>
    <p:extLst>
      <p:ext uri="{BB962C8B-B14F-4D97-AF65-F5344CB8AC3E}">
        <p14:creationId xmlns:p14="http://schemas.microsoft.com/office/powerpoint/2010/main" val="295777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of Remainder of 1.7</a:t>
            </a:r>
          </a:p>
        </p:txBody>
      </p:sp>
    </p:spTree>
    <p:extLst>
      <p:ext uri="{BB962C8B-B14F-4D97-AF65-F5344CB8AC3E}">
        <p14:creationId xmlns:p14="http://schemas.microsoft.com/office/powerpoint/2010/main" val="390477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Text Analysis</a:t>
            </a:r>
          </a:p>
        </p:txBody>
      </p:sp>
      <p:sp>
        <p:nvSpPr>
          <p:cNvPr id="3" name="Content Placeholder 2"/>
          <p:cNvSpPr>
            <a:spLocks noGrp="1"/>
          </p:cNvSpPr>
          <p:nvPr>
            <p:ph idx="1"/>
          </p:nvPr>
        </p:nvSpPr>
        <p:spPr/>
        <p:txBody>
          <a:bodyPr/>
          <a:lstStyle/>
          <a:p>
            <a:pPr marL="36900" indent="0" algn="ctr">
              <a:buNone/>
            </a:pPr>
            <a:endParaRPr lang="en-US" sz="3600" dirty="0">
              <a:effectLst/>
              <a:latin typeface="KG Miss Kindergarten" panose="02000000000000000000" pitchFamily="2" charset="0"/>
            </a:endParaRPr>
          </a:p>
          <a:p>
            <a:pPr marL="36900" indent="0" algn="ctr">
              <a:buNone/>
            </a:pPr>
            <a:endParaRPr lang="en-US" sz="3600" dirty="0">
              <a:effectLst/>
              <a:latin typeface="KG Miss Kindergarten" panose="02000000000000000000" pitchFamily="2" charset="0"/>
            </a:endParaRPr>
          </a:p>
          <a:p>
            <a:pPr marL="36900" indent="0" algn="ctr">
              <a:buNone/>
            </a:pPr>
            <a:r>
              <a:rPr lang="en-US" sz="3600" dirty="0">
                <a:effectLst/>
                <a:latin typeface="KG Miss Kindergarten" panose="02000000000000000000" pitchFamily="2" charset="0"/>
              </a:rPr>
              <a:t>How does Lady Macbeth convince Macbeth to kill the king?</a:t>
            </a:r>
          </a:p>
          <a:p>
            <a:pPr marL="36900" indent="0">
              <a:buNone/>
            </a:pPr>
            <a:endParaRPr lang="en-US" dirty="0"/>
          </a:p>
        </p:txBody>
      </p:sp>
    </p:spTree>
    <p:extLst>
      <p:ext uri="{BB962C8B-B14F-4D97-AF65-F5344CB8AC3E}">
        <p14:creationId xmlns:p14="http://schemas.microsoft.com/office/powerpoint/2010/main" val="149925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4-Prepare for Writing Quiz</a:t>
            </a:r>
          </a:p>
        </p:txBody>
      </p:sp>
    </p:spTree>
    <p:extLst>
      <p:ext uri="{BB962C8B-B14F-4D97-AF65-F5344CB8AC3E}">
        <p14:creationId xmlns:p14="http://schemas.microsoft.com/office/powerpoint/2010/main" val="369443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 Poetry, Pentameters, and Pirates</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900" indent="0" algn="ctr">
              <a:buNone/>
            </a:pPr>
            <a:r>
              <a:rPr lang="en-US" sz="6000" dirty="0">
                <a:hlinkClick r:id="rId2"/>
              </a:rPr>
              <a:t>Poetry, Pentameters, and Pirates</a:t>
            </a:r>
            <a:endParaRPr lang="en-US" sz="6000" dirty="0"/>
          </a:p>
        </p:txBody>
      </p:sp>
    </p:spTree>
    <p:extLst>
      <p:ext uri="{BB962C8B-B14F-4D97-AF65-F5344CB8AC3E}">
        <p14:creationId xmlns:p14="http://schemas.microsoft.com/office/powerpoint/2010/main" val="330826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900" indent="0" algn="ctr">
              <a:buNone/>
            </a:pPr>
            <a:endParaRPr lang="en-US" sz="4400" dirty="0">
              <a:hlinkClick r:id="rId2"/>
            </a:endParaRPr>
          </a:p>
          <a:p>
            <a:pPr marL="36900" indent="0" algn="ctr">
              <a:buNone/>
            </a:pPr>
            <a:r>
              <a:rPr lang="en-US" sz="5400" dirty="0">
                <a:hlinkClick r:id="rId2"/>
              </a:rPr>
              <a:t>Hip-Hop and Shakespeare</a:t>
            </a:r>
            <a:endParaRPr lang="en-US" sz="5400" dirty="0"/>
          </a:p>
        </p:txBody>
      </p:sp>
    </p:spTree>
    <p:extLst>
      <p:ext uri="{BB962C8B-B14F-4D97-AF65-F5344CB8AC3E}">
        <p14:creationId xmlns:p14="http://schemas.microsoft.com/office/powerpoint/2010/main" val="391535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of 1.6</a:t>
            </a:r>
          </a:p>
        </p:txBody>
      </p:sp>
    </p:spTree>
    <p:extLst>
      <p:ext uri="{BB962C8B-B14F-4D97-AF65-F5344CB8AC3E}">
        <p14:creationId xmlns:p14="http://schemas.microsoft.com/office/powerpoint/2010/main" val="262536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Discussion</a:t>
            </a:r>
          </a:p>
        </p:txBody>
      </p:sp>
      <p:sp>
        <p:nvSpPr>
          <p:cNvPr id="3" name="Content Placeholder 2"/>
          <p:cNvSpPr>
            <a:spLocks noGrp="1"/>
          </p:cNvSpPr>
          <p:nvPr>
            <p:ph idx="1"/>
          </p:nvPr>
        </p:nvSpPr>
        <p:spPr/>
        <p:txBody>
          <a:bodyPr/>
          <a:lstStyle/>
          <a:p>
            <a:pPr marL="36900" indent="0" algn="ctr">
              <a:buNone/>
            </a:pPr>
            <a:endParaRPr lang="en-US" sz="3600" dirty="0">
              <a:effectLst/>
              <a:latin typeface="KG Miss Kindergarten" panose="02000000000000000000" pitchFamily="2" charset="0"/>
            </a:endParaRPr>
          </a:p>
          <a:p>
            <a:pPr marL="36900" indent="0" algn="ctr">
              <a:buNone/>
            </a:pPr>
            <a:r>
              <a:rPr lang="en-US" sz="3600" dirty="0">
                <a:effectLst/>
                <a:latin typeface="KG Miss Kindergarten" panose="02000000000000000000" pitchFamily="2" charset="0"/>
              </a:rPr>
              <a:t> How does Lady Macbeth treat the king? How is dramatic irony used here?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980" y="3761824"/>
            <a:ext cx="3925455" cy="2944091"/>
          </a:xfrm>
          <a:prstGeom prst="rect">
            <a:avLst/>
          </a:prstGeom>
        </p:spPr>
      </p:pic>
    </p:spTree>
    <p:extLst>
      <p:ext uri="{BB962C8B-B14F-4D97-AF65-F5344CB8AC3E}">
        <p14:creationId xmlns:p14="http://schemas.microsoft.com/office/powerpoint/2010/main" val="129960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Theme Extension</a:t>
            </a:r>
          </a:p>
        </p:txBody>
      </p:sp>
      <p:sp>
        <p:nvSpPr>
          <p:cNvPr id="3" name="Content Placeholder 2"/>
          <p:cNvSpPr>
            <a:spLocks noGrp="1"/>
          </p:cNvSpPr>
          <p:nvPr>
            <p:ph idx="1"/>
          </p:nvPr>
        </p:nvSpPr>
        <p:spPr/>
        <p:txBody>
          <a:bodyPr/>
          <a:lstStyle/>
          <a:p>
            <a:pPr marL="36900" indent="0">
              <a:buNone/>
            </a:pPr>
            <a:r>
              <a:rPr lang="en-US" dirty="0">
                <a:latin typeface="KG Miss Kindergarten" panose="02000000000000000000" pitchFamily="2" charset="0"/>
              </a:rPr>
              <a:t>Remember:</a:t>
            </a:r>
          </a:p>
          <a:p>
            <a:pPr marL="36900" indent="0">
              <a:buNone/>
            </a:pPr>
            <a:endParaRPr lang="en-US" dirty="0">
              <a:latin typeface="KG Miss Kindergarten" panose="02000000000000000000" pitchFamily="2" charset="0"/>
            </a:endParaRPr>
          </a:p>
          <a:p>
            <a:pPr marL="36900" indent="0">
              <a:buNone/>
            </a:pPr>
            <a:r>
              <a:rPr lang="en-US" sz="2400" dirty="0">
                <a:latin typeface="KG Miss Kindergarten" panose="02000000000000000000" pitchFamily="2" charset="0"/>
              </a:rPr>
              <a:t>The witches stressed that fair is foul and foul is fair. How does Lady Macbeth reinforce this theme? Could she be who the witches were referring to when they said this?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560" y="4719782"/>
            <a:ext cx="7414088" cy="1860262"/>
          </a:xfrm>
          <a:prstGeom prst="rect">
            <a:avLst/>
          </a:prstGeom>
        </p:spPr>
      </p:pic>
    </p:spTree>
    <p:extLst>
      <p:ext uri="{BB962C8B-B14F-4D97-AF65-F5344CB8AC3E}">
        <p14:creationId xmlns:p14="http://schemas.microsoft.com/office/powerpoint/2010/main" val="35766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Macbeth’s Motives</a:t>
            </a:r>
            <a:br>
              <a:rPr lang="en-US" sz="10000" dirty="0">
                <a:solidFill>
                  <a:schemeClr val="bg1">
                    <a:lumMod val="95000"/>
                    <a:lumOff val="5000"/>
                  </a:schemeClr>
                </a:solidFill>
                <a:latin typeface="KG Second Chances Sketch" panose="02000000000000000000" pitchFamily="2" charset="0"/>
              </a:rPr>
            </a:br>
            <a:r>
              <a:rPr lang="en-US" dirty="0">
                <a:solidFill>
                  <a:schemeClr val="bg1">
                    <a:lumMod val="95000"/>
                    <a:lumOff val="5000"/>
                  </a:schemeClr>
                </a:solidFill>
                <a:latin typeface="KG Second Chances Sketch" panose="02000000000000000000" pitchFamily="2" charset="0"/>
              </a:rPr>
              <a:t>Act 1, Scene 7 Lines 1-29</a:t>
            </a:r>
          </a:p>
        </p:txBody>
      </p:sp>
    </p:spTree>
    <p:extLst>
      <p:ext uri="{BB962C8B-B14F-4D97-AF65-F5344CB8AC3E}">
        <p14:creationId xmlns:p14="http://schemas.microsoft.com/office/powerpoint/2010/main" val="6557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KG Learning to Trust" panose="02000503000000020004" pitchFamily="2" charset="0"/>
              </a:rPr>
              <a:t>Macbeth’s Mindset</a:t>
            </a:r>
          </a:p>
        </p:txBody>
      </p:sp>
      <p:sp>
        <p:nvSpPr>
          <p:cNvPr id="3" name="TextBox 2"/>
          <p:cNvSpPr txBox="1"/>
          <p:nvPr/>
        </p:nvSpPr>
        <p:spPr>
          <a:xfrm>
            <a:off x="664095" y="2720109"/>
            <a:ext cx="10288502" cy="1200329"/>
          </a:xfrm>
          <a:prstGeom prst="rect">
            <a:avLst/>
          </a:prstGeom>
          <a:noFill/>
        </p:spPr>
        <p:txBody>
          <a:bodyPr wrap="square" rtlCol="0">
            <a:spAutoFit/>
          </a:bodyPr>
          <a:lstStyle/>
          <a:p>
            <a:pPr algn="ctr"/>
            <a:r>
              <a:rPr lang="en-US" sz="7200" dirty="0">
                <a:solidFill>
                  <a:schemeClr val="bg1"/>
                </a:solidFill>
                <a:hlinkClick r:id="rId3"/>
              </a:rPr>
              <a:t>Video 1.7</a:t>
            </a:r>
            <a:endParaRPr lang="en-US" sz="7200" dirty="0">
              <a:solidFill>
                <a:schemeClr val="bg1"/>
              </a:solidFill>
            </a:endParaRPr>
          </a:p>
        </p:txBody>
      </p:sp>
    </p:spTree>
    <p:extLst>
      <p:ext uri="{BB962C8B-B14F-4D97-AF65-F5344CB8AC3E}">
        <p14:creationId xmlns:p14="http://schemas.microsoft.com/office/powerpoint/2010/main" val="3903247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127</TotalTime>
  <Words>124</Words>
  <Application>Microsoft Office PowerPoint</Application>
  <PresentationFormat>Widescreen</PresentationFormat>
  <Paragraphs>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Slate</vt:lpstr>
      <vt:lpstr>The Tragedy of Macbeth</vt:lpstr>
      <vt:lpstr>Activator- Poetry, Pentameters, and Pirates</vt:lpstr>
      <vt:lpstr>PowerPoint Presentation</vt:lpstr>
      <vt:lpstr>PowerPoint Presentation</vt:lpstr>
      <vt:lpstr>Activity 1- Close Reading of 1.6</vt:lpstr>
      <vt:lpstr>Discussion</vt:lpstr>
      <vt:lpstr>Theme Extension</vt:lpstr>
      <vt:lpstr>Activity 2- Macbeth’s Motives Act 1, Scene 7 Lines 1-29</vt:lpstr>
      <vt:lpstr>Macbeth’s Mindset</vt:lpstr>
      <vt:lpstr>Weighing his Options</vt:lpstr>
      <vt:lpstr>Vocabulary Spotlight</vt:lpstr>
      <vt:lpstr>Activity 3- Close Reading of Remainder of 1.7</vt:lpstr>
      <vt:lpstr>Text Analysis</vt:lpstr>
      <vt:lpstr>Activity 4-Prepare for Writing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Kaufman, Kelly</cp:lastModifiedBy>
  <cp:revision>17</cp:revision>
  <dcterms:created xsi:type="dcterms:W3CDTF">2016-02-12T14:27:23Z</dcterms:created>
  <dcterms:modified xsi:type="dcterms:W3CDTF">2018-01-18T23:10:09Z</dcterms:modified>
</cp:coreProperties>
</file>